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agram" id="{1DEA8B1C-4C75-ED4C-91DE-3F517C68C261}">
          <p14:sldIdLst>
            <p14:sldId id="256"/>
          </p14:sldIdLst>
        </p14:section>
        <p14:section name="Detailed Views" id="{8D874331-94FC-9748-A38E-CAA896C6514E}">
          <p14:sldIdLst>
            <p14:sldId id="257"/>
            <p14:sldId id="259"/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2"/>
    <p:restoredTop sz="94668"/>
  </p:normalViewPr>
  <p:slideViewPr>
    <p:cSldViewPr snapToGrid="0" snapToObjects="1">
      <p:cViewPr varScale="1">
        <p:scale>
          <a:sx n="92" d="100"/>
          <a:sy n="92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7B9F2-2FE4-D741-91FA-8050AEDE3174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7DE1C-2D12-B643-BE7B-97AC28472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95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68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3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09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60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0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05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659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05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63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3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58396-7AD4-D641-A5FD-F047C0BBA32A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4BE87-D2DD-CA45-962C-792D50D91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00567"/>
            <a:ext cx="12192000" cy="3457433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4" idx="2"/>
          </p:cNvCxnSpPr>
          <p:nvPr/>
        </p:nvCxnSpPr>
        <p:spPr>
          <a:xfrm>
            <a:off x="1208651" y="2654058"/>
            <a:ext cx="146620" cy="242290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28" idx="2"/>
          </p:cNvCxnSpPr>
          <p:nvPr/>
        </p:nvCxnSpPr>
        <p:spPr>
          <a:xfrm flipH="1">
            <a:off x="2407443" y="1947705"/>
            <a:ext cx="30277" cy="276459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27" idx="2"/>
          </p:cNvCxnSpPr>
          <p:nvPr/>
        </p:nvCxnSpPr>
        <p:spPr>
          <a:xfrm flipH="1">
            <a:off x="3184071" y="2847654"/>
            <a:ext cx="195942" cy="190378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26" idx="2"/>
          </p:cNvCxnSpPr>
          <p:nvPr/>
        </p:nvCxnSpPr>
        <p:spPr>
          <a:xfrm>
            <a:off x="4501410" y="3247764"/>
            <a:ext cx="368242" cy="182920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38" idx="2"/>
          </p:cNvCxnSpPr>
          <p:nvPr/>
        </p:nvCxnSpPr>
        <p:spPr>
          <a:xfrm>
            <a:off x="7439533" y="2973800"/>
            <a:ext cx="1094186" cy="131051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6" idx="2"/>
          </p:cNvCxnSpPr>
          <p:nvPr/>
        </p:nvCxnSpPr>
        <p:spPr>
          <a:xfrm>
            <a:off x="5329067" y="2431627"/>
            <a:ext cx="2891347" cy="276085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7" idx="2"/>
          </p:cNvCxnSpPr>
          <p:nvPr/>
        </p:nvCxnSpPr>
        <p:spPr>
          <a:xfrm>
            <a:off x="8525901" y="1902260"/>
            <a:ext cx="1257483" cy="293644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6" idx="2"/>
          </p:cNvCxnSpPr>
          <p:nvPr/>
        </p:nvCxnSpPr>
        <p:spPr>
          <a:xfrm flipH="1">
            <a:off x="10682033" y="2031517"/>
            <a:ext cx="205520" cy="304544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1" idx="2"/>
          </p:cNvCxnSpPr>
          <p:nvPr/>
        </p:nvCxnSpPr>
        <p:spPr>
          <a:xfrm flipH="1">
            <a:off x="11200720" y="2973800"/>
            <a:ext cx="289238" cy="280520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1" idx="2"/>
          </p:cNvCxnSpPr>
          <p:nvPr/>
        </p:nvCxnSpPr>
        <p:spPr>
          <a:xfrm>
            <a:off x="9626199" y="1200802"/>
            <a:ext cx="416555" cy="41392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72068" y="2847654"/>
            <a:ext cx="1458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Slide Rail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650671" y="2447544"/>
            <a:ext cx="1458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Timing Belt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47082" y="1547595"/>
            <a:ext cx="258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Radial Ball Bearing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-81987" y="2253948"/>
            <a:ext cx="258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Steel Rod Pendulum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87033" y="2573690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Rotary Encoder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087755" y="2031517"/>
            <a:ext cx="2482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Ball Bearing Carriage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51644" y="1502150"/>
            <a:ext cx="1748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Timing Pulley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135402" y="800692"/>
            <a:ext cx="2981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Bipolar Stepper Motor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9702777" y="1631407"/>
            <a:ext cx="2369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Controller Module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0834009" y="2573690"/>
            <a:ext cx="13118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Battery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-1" y="2584"/>
            <a:ext cx="8603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Figure 1. Inverted Pendulum Assembly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7147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0" y="1143001"/>
            <a:ext cx="6096000" cy="45720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stCxn id="8" idx="2"/>
          </p:cNvCxnSpPr>
          <p:nvPr/>
        </p:nvCxnSpPr>
        <p:spPr>
          <a:xfrm>
            <a:off x="2126739" y="1578015"/>
            <a:ext cx="1517006" cy="162238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397397" y="1177905"/>
            <a:ext cx="1458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Timing Belt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7220" y="4536528"/>
            <a:ext cx="2502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Rotary Encoder Hub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11" name="Straight Arrow Connector 10"/>
          <p:cNvCxnSpPr>
            <a:stCxn id="10" idx="3"/>
          </p:cNvCxnSpPr>
          <p:nvPr/>
        </p:nvCxnSpPr>
        <p:spPr>
          <a:xfrm flipV="1">
            <a:off x="2719944" y="3868464"/>
            <a:ext cx="1680852" cy="86811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485560" y="2729615"/>
            <a:ext cx="2123735" cy="113884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3120" y="2329505"/>
            <a:ext cx="2581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Steel Rod Pendulum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56186" y="5938884"/>
            <a:ext cx="2738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Rotary Encoder Mount</a:t>
            </a: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(3D Printed &amp; Laser Cut)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0" name="Straight Arrow Connector 19"/>
          <p:cNvCxnSpPr>
            <a:stCxn id="19" idx="0"/>
          </p:cNvCxnSpPr>
          <p:nvPr/>
        </p:nvCxnSpPr>
        <p:spPr>
          <a:xfrm flipV="1">
            <a:off x="3325560" y="3868464"/>
            <a:ext cx="1697429" cy="207042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308895" y="1227022"/>
            <a:ext cx="165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Timing Pulley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3" name="Straight Arrow Connector 22"/>
          <p:cNvCxnSpPr>
            <a:stCxn id="22" idx="1"/>
          </p:cNvCxnSpPr>
          <p:nvPr/>
        </p:nvCxnSpPr>
        <p:spPr>
          <a:xfrm flipH="1">
            <a:off x="6766319" y="1427077"/>
            <a:ext cx="2542576" cy="177332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18280" y="6068944"/>
            <a:ext cx="2706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Battery Connection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7" name="Straight Arrow Connector 26"/>
          <p:cNvCxnSpPr>
            <a:stCxn id="26" idx="0"/>
          </p:cNvCxnSpPr>
          <p:nvPr/>
        </p:nvCxnSpPr>
        <p:spPr>
          <a:xfrm flipH="1" flipV="1">
            <a:off x="6766319" y="5070766"/>
            <a:ext cx="1105223" cy="99817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400796" y="5938884"/>
            <a:ext cx="2366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Rail Foot</a:t>
            </a: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 (3D Printed)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33" name="Straight Arrow Connector 32"/>
          <p:cNvCxnSpPr>
            <a:stCxn id="31" idx="0"/>
          </p:cNvCxnSpPr>
          <p:nvPr/>
        </p:nvCxnSpPr>
        <p:spPr>
          <a:xfrm flipV="1">
            <a:off x="5584247" y="5070766"/>
            <a:ext cx="70869" cy="86811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291340" y="3691107"/>
            <a:ext cx="17608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Motor Mount</a:t>
            </a: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 (3D Printed)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6766321" y="4043290"/>
            <a:ext cx="2542574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9264734" y="1917784"/>
            <a:ext cx="21652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Controller Module</a:t>
            </a:r>
            <a:endParaRPr lang="en-US" sz="2000" b="1" dirty="0" smtClean="0">
              <a:solidFill>
                <a:schemeClr val="accent1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 (3D Printed)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41" name="Straight Arrow Connector 40"/>
          <p:cNvCxnSpPr>
            <a:stCxn id="40" idx="1"/>
          </p:cNvCxnSpPr>
          <p:nvPr/>
        </p:nvCxnSpPr>
        <p:spPr>
          <a:xfrm flipH="1">
            <a:off x="7929652" y="2271727"/>
            <a:ext cx="1335082" cy="125243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-1" y="2584"/>
            <a:ext cx="8603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Figure 2. Detailed View of Encoder and Motor Assemblies</a:t>
            </a:r>
            <a:endParaRPr lang="en-US" sz="2800" dirty="0"/>
          </a:p>
        </p:txBody>
      </p:sp>
      <p:sp>
        <p:nvSpPr>
          <p:cNvPr id="55" name="TextBox 54"/>
          <p:cNvSpPr txBox="1"/>
          <p:nvPr/>
        </p:nvSpPr>
        <p:spPr>
          <a:xfrm>
            <a:off x="9264734" y="4788007"/>
            <a:ext cx="271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Bipolar Stepper Motor</a:t>
            </a:r>
            <a:endParaRPr lang="en-US" sz="2000" b="1" dirty="0" smtClean="0">
              <a:solidFill>
                <a:schemeClr val="accent1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6766319" y="4395474"/>
            <a:ext cx="2569600" cy="62071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562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0" y="1143001"/>
            <a:ext cx="609600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2584"/>
            <a:ext cx="8603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Figure 3. Detailed View of Controller Module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9419179" y="1454996"/>
            <a:ext cx="2177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 smtClean="0">
                <a:solidFill>
                  <a:schemeClr val="accent1"/>
                </a:solidFill>
              </a:rPr>
              <a:t>Adafruit</a:t>
            </a:r>
            <a:r>
              <a:rPr lang="en-US" sz="2000" b="1" dirty="0" smtClean="0">
                <a:solidFill>
                  <a:schemeClr val="accent1"/>
                </a:solidFill>
              </a:rPr>
              <a:t> Stepper Shield for Arduino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/>
          <p:cNvCxnSpPr>
            <a:stCxn id="8" idx="1"/>
          </p:cNvCxnSpPr>
          <p:nvPr/>
        </p:nvCxnSpPr>
        <p:spPr>
          <a:xfrm flipH="1">
            <a:off x="7029557" y="1808939"/>
            <a:ext cx="2389622" cy="110738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419179" y="2828821"/>
            <a:ext cx="21770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Rotary Encoder </a:t>
            </a:r>
            <a:r>
              <a:rPr lang="en-US" sz="2000" b="1" smtClean="0">
                <a:solidFill>
                  <a:schemeClr val="accent1"/>
                </a:solidFill>
              </a:rPr>
              <a:t>External Interrupt connection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>
            <a:off x="7304736" y="3336653"/>
            <a:ext cx="2114443" cy="68705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45159" y="3669764"/>
            <a:ext cx="2177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Bipolar Stepper Motor Connection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14" name="Straight Arrow Connector 13"/>
          <p:cNvCxnSpPr>
            <a:stCxn id="13" idx="3"/>
          </p:cNvCxnSpPr>
          <p:nvPr/>
        </p:nvCxnSpPr>
        <p:spPr>
          <a:xfrm>
            <a:off x="2622235" y="4023707"/>
            <a:ext cx="3252092" cy="15549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23428" y="1454996"/>
            <a:ext cx="1698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Battery Ports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>
            <a:off x="2622235" y="1655051"/>
            <a:ext cx="3252092" cy="117377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874327" y="6068944"/>
            <a:ext cx="2177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Arduino Uno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7" name="Straight Arrow Connector 26"/>
          <p:cNvCxnSpPr>
            <a:stCxn id="26" idx="0"/>
          </p:cNvCxnSpPr>
          <p:nvPr/>
        </p:nvCxnSpPr>
        <p:spPr>
          <a:xfrm flipV="1">
            <a:off x="6962865" y="4488873"/>
            <a:ext cx="66692" cy="158007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2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0" y="1143001"/>
            <a:ext cx="609600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2584"/>
            <a:ext cx="8603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Figure 4. Detailed View of Ball Bearing Mount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66726" y="1353631"/>
            <a:ext cx="2207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Radial Ball Bearing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/>
          <p:cNvCxnSpPr>
            <a:stCxn id="8" idx="3"/>
          </p:cNvCxnSpPr>
          <p:nvPr/>
        </p:nvCxnSpPr>
        <p:spPr>
          <a:xfrm>
            <a:off x="2673928" y="1553686"/>
            <a:ext cx="1627907" cy="113409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9299" y="2333839"/>
            <a:ext cx="24046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Ball Bearing Mount</a:t>
            </a: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(3D Printed)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12" name="Straight Arrow Connector 11"/>
          <p:cNvCxnSpPr>
            <a:stCxn id="11" idx="3"/>
          </p:cNvCxnSpPr>
          <p:nvPr/>
        </p:nvCxnSpPr>
        <p:spPr>
          <a:xfrm>
            <a:off x="2673928" y="2687782"/>
            <a:ext cx="1420089" cy="84333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5" idx="1"/>
          </p:cNvCxnSpPr>
          <p:nvPr/>
        </p:nvCxnSpPr>
        <p:spPr>
          <a:xfrm flipH="1">
            <a:off x="8603674" y="1414876"/>
            <a:ext cx="759710" cy="117592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363384" y="1214821"/>
            <a:ext cx="1458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Timing Belt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094017" y="6068944"/>
            <a:ext cx="2366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accent1"/>
                </a:solidFill>
              </a:rPr>
              <a:t>Rail Foot</a:t>
            </a:r>
          </a:p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 (3D Printed)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277468" y="5200826"/>
            <a:ext cx="70869" cy="86811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363384" y="3944164"/>
            <a:ext cx="1318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Slide Rail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4" name="Straight Arrow Connector 23"/>
          <p:cNvCxnSpPr>
            <a:stCxn id="23" idx="1"/>
          </p:cNvCxnSpPr>
          <p:nvPr/>
        </p:nvCxnSpPr>
        <p:spPr>
          <a:xfrm flipH="1" flipV="1">
            <a:off x="8603672" y="3590221"/>
            <a:ext cx="759712" cy="55399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6952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141</Words>
  <Application>Microsoft Macintosh PowerPoint</Application>
  <PresentationFormat>Widescreen</PresentationFormat>
  <Paragraphs>40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McGinn, Daniel M.</dc:creator>
  <cp:lastModifiedBy>McGinn, Daniel M.</cp:lastModifiedBy>
  <cp:revision>5</cp:revision>
  <dcterms:created xsi:type="dcterms:W3CDTF">2018-12-13T16:18:50Z</dcterms:created>
  <dcterms:modified xsi:type="dcterms:W3CDTF">2018-12-13T17:39:23Z</dcterms:modified>
</cp:coreProperties>
</file>

<file path=docProps/thumbnail.jpeg>
</file>